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9" r:id="rId4"/>
    <p:sldId id="258" r:id="rId5"/>
    <p:sldId id="283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0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40" autoAdjust="0"/>
  </p:normalViewPr>
  <p:slideViewPr>
    <p:cSldViewPr>
      <p:cViewPr varScale="1">
        <p:scale>
          <a:sx n="79" d="100"/>
          <a:sy n="79" d="100"/>
        </p:scale>
        <p:origin x="-17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9.xml"/><Relationship Id="rId18" Type="http://schemas.openxmlformats.org/officeDocument/2006/relationships/slide" Target="slide25.xml"/><Relationship Id="rId26" Type="http://schemas.openxmlformats.org/officeDocument/2006/relationships/slide" Target="slide34.xml"/><Relationship Id="rId3" Type="http://schemas.openxmlformats.org/officeDocument/2006/relationships/slide" Target="slide7.xml"/><Relationship Id="rId21" Type="http://schemas.openxmlformats.org/officeDocument/2006/relationships/slide" Target="slide28.xml"/><Relationship Id="rId7" Type="http://schemas.openxmlformats.org/officeDocument/2006/relationships/slide" Target="slide12.xml"/><Relationship Id="rId12" Type="http://schemas.openxmlformats.org/officeDocument/2006/relationships/slide" Target="slide18.xml"/><Relationship Id="rId17" Type="http://schemas.openxmlformats.org/officeDocument/2006/relationships/slide" Target="slide24.xml"/><Relationship Id="rId25" Type="http://schemas.openxmlformats.org/officeDocument/2006/relationships/slide" Target="slide33.xml"/><Relationship Id="rId2" Type="http://schemas.openxmlformats.org/officeDocument/2006/relationships/slide" Target="slide6.xml"/><Relationship Id="rId16" Type="http://schemas.openxmlformats.org/officeDocument/2006/relationships/slide" Target="slide22.xml"/><Relationship Id="rId20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6.xml"/><Relationship Id="rId24" Type="http://schemas.openxmlformats.org/officeDocument/2006/relationships/slide" Target="slide32.xml"/><Relationship Id="rId5" Type="http://schemas.openxmlformats.org/officeDocument/2006/relationships/slide" Target="slide9.xml"/><Relationship Id="rId15" Type="http://schemas.openxmlformats.org/officeDocument/2006/relationships/slide" Target="slide21.xml"/><Relationship Id="rId23" Type="http://schemas.openxmlformats.org/officeDocument/2006/relationships/slide" Target="slide31.xml"/><Relationship Id="rId10" Type="http://schemas.openxmlformats.org/officeDocument/2006/relationships/slide" Target="slide15.xml"/><Relationship Id="rId19" Type="http://schemas.openxmlformats.org/officeDocument/2006/relationships/slide" Target="slide26.xml"/><Relationship Id="rId4" Type="http://schemas.openxmlformats.org/officeDocument/2006/relationships/slide" Target="slide8.xml"/><Relationship Id="rId9" Type="http://schemas.openxmlformats.org/officeDocument/2006/relationships/slide" Target="slide14.xml"/><Relationship Id="rId14" Type="http://schemas.openxmlformats.org/officeDocument/2006/relationships/slide" Target="slide20.xml"/><Relationship Id="rId22" Type="http://schemas.openxmlformats.org/officeDocument/2006/relationships/slide" Target="slide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358246" cy="3500462"/>
          </a:xfrm>
        </p:spPr>
        <p:txBody>
          <a:bodyPr>
            <a:noAutofit/>
          </a:bodyPr>
          <a:lstStyle/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Урок-викторина на тему: «Социальные и экономические эксперименты Н.С. Хрущева в 1953 – 1964 гг.»</a:t>
            </a:r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4500570"/>
            <a:ext cx="5500726" cy="2357430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</a:t>
            </a: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Логинова Валерия Анатольевна</a:t>
            </a: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истории и кубановедения</a:t>
            </a: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СОШ №1</a:t>
            </a: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им. Адмирала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Холостякова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Геленджик, Краснодарский край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К чему привели принятые меры в аграрном секторе?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2285992"/>
            <a:ext cx="7772400" cy="136207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Жилищная реформа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197361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В каком году стала развиваться жилищная реформа в СССР?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125923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Как назывался первый экспериментальный жилой микрорайон, построенный в  Москве по новым стандартам?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125923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Какое название в народе получили квартиры нового типа при Н. С. Хрущеве?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197361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Сколько граждан получило новые квартиры в 1956–1964 гг.?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786346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Почему советские граждане радовались получению отдельной квартиры, несмотря на ее небольшой размер и однотипность целых жилищных микрорайонов?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2071678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Кукурузная эпопея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054485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Когда происходил крупномасштабный засев советских земель кукурузной культурой?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054485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Сколько в общей сложности земель было засажено кукурузой за 1950-е гг.?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Цель урока: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143116"/>
            <a:ext cx="7429552" cy="45259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Закрепить и обобщить полученные знания учащихся по истории Отечества ХХ 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054485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В каких непригодных для кукурузы регионах происходил посев этой культуры?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С какой целью проводилась кукурузная кампания?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Почему кукурузная кампания провалилась?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1857364"/>
            <a:ext cx="7772400" cy="136207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Освоение целины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В каком году началось освоение целинных земель?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197361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Целинные земли каких регионов подлежали освоению?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Сколько в общей сложности было освоено целинных и залежных земель?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3983047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Что было основным фактором низкой урожайности на целинных землях?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К чему привело интенсивное использование целины?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1643050"/>
            <a:ext cx="8001056" cy="1362075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Денежная реформа 1961 г.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Задачи урока: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46863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закрепить и обобщить полученные на предыдущих учебных занятиях знания.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создание условий для объективной самооценки учащимися своих знаний.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Развивающая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развивать умение анализировать, систематизировать информацию, делать выводы, развивать навыки работы в группах.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Когда начала проводиться денежная реформа в СССР?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1259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В какой пропорции происходил обмен старой валюты на новую?</a:t>
            </a: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4643470"/>
          </a:xfrm>
        </p:spPr>
        <p:txBody>
          <a:bodyPr>
            <a:normAutofit fontScale="925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Банкноты сталинского времени в народе называли «портянками» из-за их большого размера, а как прозвали банкноты нового образца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1961 года?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С какой целью проводилась денежная реформа?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	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 чему привела деноминация советского рубля?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357430"/>
            <a:ext cx="8858280" cy="1222375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7" y="1214422"/>
          <a:ext cx="8858310" cy="45734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2795"/>
                <a:gridCol w="1046891"/>
                <a:gridCol w="1046891"/>
                <a:gridCol w="1046891"/>
                <a:gridCol w="1207951"/>
                <a:gridCol w="1046891"/>
              </a:tblGrid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вопроса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баллов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Аграрная реформа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  <a:hlinkMouseOver r:id="rId2" action="ppaction://hlinksldjump"/>
                        </a:rPr>
                        <a:t>10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  <a:hlinkMouseOver r:id="rId3" action="ppaction://hlinksldjump"/>
                        </a:rPr>
                        <a:t>20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  <a:hlinkMouseOver r:id="rId4" action="ppaction://hlinksldjump"/>
                        </a:rPr>
                        <a:t>30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  <a:hlinkMouseOver r:id="rId5" action="ppaction://hlinksldjump"/>
                        </a:rPr>
                        <a:t>40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  <a:hlinkMouseOver r:id="rId6" action="ppaction://hlinksldjump"/>
                        </a:rPr>
                        <a:t>50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Жилищная реформа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  <a:hlinkMouseOver r:id="rId7" action="ppaction://hlinksldjump"/>
                        </a:rPr>
                        <a:t>10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  <a:hlinkMouseOver r:id="rId8" action="ppaction://hlinksldjump"/>
                        </a:rPr>
                        <a:t>20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  <a:hlinkMouseOver r:id="rId9" action="ppaction://hlinksldjump"/>
                        </a:rPr>
                        <a:t>30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  <a:hlinkMouseOver r:id="rId10" action="ppaction://hlinksldjump"/>
                        </a:rPr>
                        <a:t>40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  <a:hlinkMouseOver r:id="rId11" action="ppaction://hlinksldjump"/>
                        </a:rPr>
                        <a:t>50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Кукурузная кампания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  <a:hlinkMouseOver r:id="rId12" action="ppaction://hlinksldjump"/>
                        </a:rPr>
                        <a:t>10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  <a:hlinkMouseOver r:id="rId13" action="ppaction://hlinksldjump"/>
                        </a:rPr>
                        <a:t>20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  <a:hlinkMouseOver r:id="rId14" action="ppaction://hlinksldjump"/>
                        </a:rPr>
                        <a:t>30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15" action="ppaction://hlinksldjump"/>
                          <a:hlinkMouseOver r:id="rId15" action="ppaction://hlinksldjump"/>
                        </a:rPr>
                        <a:t>40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  <a:hlinkMouseOver r:id="rId16" action="ppaction://hlinksldjump"/>
                        </a:rPr>
                        <a:t>50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Освоение целины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17" action="ppaction://hlinksldjump"/>
                          <a:hlinkMouseOver r:id="rId17" action="ppaction://hlinksldjump"/>
                        </a:rPr>
                        <a:t>10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18" action="ppaction://hlinksldjump"/>
                          <a:hlinkMouseOver r:id="rId18" action="ppaction://hlinksldjump"/>
                        </a:rPr>
                        <a:t>20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19" action="ppaction://hlinksldjump"/>
                          <a:hlinkMouseOver r:id="rId19" action="ppaction://hlinksldjump"/>
                        </a:rPr>
                        <a:t>30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20" action="ppaction://hlinksldjump"/>
                          <a:hlinkMouseOver r:id="rId20" action="ppaction://hlinksldjump"/>
                        </a:rPr>
                        <a:t>40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21" action="ppaction://hlinksldjump"/>
                          <a:hlinkMouseOver r:id="rId21" action="ppaction://hlinksldjump"/>
                        </a:rPr>
                        <a:t>50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Денежная  реформа 1961 г.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22" action="ppaction://hlinksldjump"/>
                          <a:hlinkMouseOver r:id="rId22" action="ppaction://hlinksldjump"/>
                        </a:rPr>
                        <a:t>10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23" action="ppaction://hlinksldjump"/>
                          <a:hlinkMouseOver r:id="rId23" action="ppaction://hlinksldjump"/>
                        </a:rPr>
                        <a:t>20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24" action="ppaction://hlinksldjump"/>
                          <a:hlinkMouseOver r:id="rId24" action="ppaction://hlinksldjump"/>
                        </a:rPr>
                        <a:t>30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25" action="ppaction://hlinksldjump"/>
                          <a:hlinkMouseOver r:id="rId25" action="ppaction://hlinksldjump"/>
                        </a:rPr>
                        <a:t>40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26" action="ppaction://hlinksldjump"/>
                          <a:hlinkMouseOver r:id="rId26" action="ppaction://hlinksldjump"/>
                        </a:rPr>
                        <a:t>50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14348" y="2071678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Аграрная реформа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 баллов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268799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В каком году стали сокращаться личные подсобные хозяйства?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001156" cy="4340237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В каком году МТС были переорганизованы в ремонтно-технические станции?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Что такое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«укрупнение колхозов»?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543956" cy="4197361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Зачем Н. С. Хрущев возродил в 1957 г. систему совнархозов?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91</TotalTime>
  <Words>209</Words>
  <PresentationFormat>Экран (4:3)</PresentationFormat>
  <Paragraphs>105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Техническая</vt:lpstr>
      <vt:lpstr>Урок-викторина на тему: «Социальные и экономические эксперименты Н.С. Хрущева в 1953 – 1964 гг.»</vt:lpstr>
      <vt:lpstr>Цель урока: </vt:lpstr>
      <vt:lpstr>Задачи урока:</vt:lpstr>
      <vt:lpstr>Слайд 4</vt:lpstr>
      <vt:lpstr>Аграрная реформа</vt:lpstr>
      <vt:lpstr>10 баллов</vt:lpstr>
      <vt:lpstr>20 баллов</vt:lpstr>
      <vt:lpstr>30 баллов</vt:lpstr>
      <vt:lpstr>40 баллов</vt:lpstr>
      <vt:lpstr>50 баллов</vt:lpstr>
      <vt:lpstr>Жилищная реформа</vt:lpstr>
      <vt:lpstr>10 баллов</vt:lpstr>
      <vt:lpstr>20 баллов</vt:lpstr>
      <vt:lpstr>30 баллов</vt:lpstr>
      <vt:lpstr>40 баллов</vt:lpstr>
      <vt:lpstr>50 баллов</vt:lpstr>
      <vt:lpstr>Кукурузная эпопея</vt:lpstr>
      <vt:lpstr>10 баллов</vt:lpstr>
      <vt:lpstr>20 баллов</vt:lpstr>
      <vt:lpstr>30 баллов</vt:lpstr>
      <vt:lpstr>40 баллов</vt:lpstr>
      <vt:lpstr>50 баллов</vt:lpstr>
      <vt:lpstr>Освоение целины</vt:lpstr>
      <vt:lpstr>10 баллов</vt:lpstr>
      <vt:lpstr>20 баллов</vt:lpstr>
      <vt:lpstr>30 баллов</vt:lpstr>
      <vt:lpstr>40 баллов</vt:lpstr>
      <vt:lpstr>50 баллов</vt:lpstr>
      <vt:lpstr>Денежная реформа 1961 г.</vt:lpstr>
      <vt:lpstr>10 баллов</vt:lpstr>
      <vt:lpstr>20 баллов</vt:lpstr>
      <vt:lpstr>30 баллов</vt:lpstr>
      <vt:lpstr>40 баллов</vt:lpstr>
      <vt:lpstr>50 баллов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Урок-викторина на тему: «Социальные и экономические эксперименты Н.С. Хрущева в 1953 – 1964 гг.»</dc:title>
  <dc:creator>Лера</dc:creator>
  <cp:lastModifiedBy>Лера</cp:lastModifiedBy>
  <cp:revision>22</cp:revision>
  <dcterms:created xsi:type="dcterms:W3CDTF">2019-12-06T18:48:13Z</dcterms:created>
  <dcterms:modified xsi:type="dcterms:W3CDTF">2019-12-06T20:35:46Z</dcterms:modified>
</cp:coreProperties>
</file>